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88848C-2B47-4130-BB21-B1B55385C3AB}" v="2" dt="2025-03-12T08:12:43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rete Malmgård" userId="6d81512f-4d69-4ed6-be17-c9cb136a1107" providerId="ADAL" clId="{ED88848C-2B47-4130-BB21-B1B55385C3AB}"/>
    <pc:docChg chg="custSel modSld">
      <pc:chgData name="Margrete Malmgård" userId="6d81512f-4d69-4ed6-be17-c9cb136a1107" providerId="ADAL" clId="{ED88848C-2B47-4130-BB21-B1B55385C3AB}" dt="2025-03-12T08:12:50.165" v="15" actId="1076"/>
      <pc:docMkLst>
        <pc:docMk/>
      </pc:docMkLst>
      <pc:sldChg chg="addSp delSp modSp mod">
        <pc:chgData name="Margrete Malmgård" userId="6d81512f-4d69-4ed6-be17-c9cb136a1107" providerId="ADAL" clId="{ED88848C-2B47-4130-BB21-B1B55385C3AB}" dt="2025-03-12T08:12:50.165" v="15" actId="1076"/>
        <pc:sldMkLst>
          <pc:docMk/>
          <pc:sldMk cId="2387078298" sldId="257"/>
        </pc:sldMkLst>
        <pc:spChg chg="mod">
          <ac:chgData name="Margrete Malmgård" userId="6d81512f-4d69-4ed6-be17-c9cb136a1107" providerId="ADAL" clId="{ED88848C-2B47-4130-BB21-B1B55385C3AB}" dt="2025-03-10T13:27:05.413" v="1" actId="20577"/>
          <ac:spMkLst>
            <pc:docMk/>
            <pc:sldMk cId="2387078298" sldId="257"/>
            <ac:spMk id="4" creationId="{40F6DBA8-5FA3-E270-61C7-AE493D314161}"/>
          </ac:spMkLst>
        </pc:spChg>
        <pc:picChg chg="del">
          <ac:chgData name="Margrete Malmgård" userId="6d81512f-4d69-4ed6-be17-c9cb136a1107" providerId="ADAL" clId="{ED88848C-2B47-4130-BB21-B1B55385C3AB}" dt="2025-03-12T08:05:29.761" v="2" actId="478"/>
          <ac:picMkLst>
            <pc:docMk/>
            <pc:sldMk cId="2387078298" sldId="257"/>
            <ac:picMk id="5" creationId="{850BBB23-0E41-CB22-FD4D-83263FFE64C7}"/>
          </ac:picMkLst>
        </pc:picChg>
        <pc:picChg chg="add del mod">
          <ac:chgData name="Margrete Malmgård" userId="6d81512f-4d69-4ed6-be17-c9cb136a1107" providerId="ADAL" clId="{ED88848C-2B47-4130-BB21-B1B55385C3AB}" dt="2025-03-12T08:08:01.893" v="9" actId="478"/>
          <ac:picMkLst>
            <pc:docMk/>
            <pc:sldMk cId="2387078298" sldId="257"/>
            <ac:picMk id="7" creationId="{D4F89BDC-2874-EC6E-3355-C777A7B01C07}"/>
          </ac:picMkLst>
        </pc:picChg>
        <pc:picChg chg="add mod">
          <ac:chgData name="Margrete Malmgård" userId="6d81512f-4d69-4ed6-be17-c9cb136a1107" providerId="ADAL" clId="{ED88848C-2B47-4130-BB21-B1B55385C3AB}" dt="2025-03-12T08:12:50.165" v="15" actId="1076"/>
          <ac:picMkLst>
            <pc:docMk/>
            <pc:sldMk cId="2387078298" sldId="257"/>
            <ac:picMk id="9" creationId="{32A6F583-5483-02C4-4FFC-99740EB72BF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9E0073-27A3-3399-4A33-4E034D823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8A052F7-798B-C157-21CF-0BE40F0CE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BC5291A-8963-3536-B0B2-81B3C54C4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9685201-AF2A-B5BB-E964-D23ACA5E4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37DAEEA-ECE5-7A0C-16C3-246C60ECE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3692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F99E34-4B19-624E-DE41-B3AECF28D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3DB8A31-9786-CB88-6D4B-025362470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24C1420-CD3B-E193-6219-34B39573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BB8D2E1-75A2-B535-BAD9-555CE654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4D4555-505E-EE98-D509-C40CD0860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465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D511465-B849-5913-DA35-E0AC75FAE0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39DBC86-F6EA-7452-FBE6-7AE151CEF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6CD5F6C-095B-5D15-40F8-866F714F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98C33A7-D9A0-A4B9-63CB-75A8C367B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5D23D06-C76E-FA3F-CC44-33245E1B5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694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1D8D25-E9EC-4AB8-4257-3D69CEDEC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7E7CCB-B014-C9AC-B5C6-AFB8F4A6F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821197-2141-CE63-EB53-2968B75D4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06B3B7C-77CE-8072-5085-5803B34BD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024468B-38E8-951E-77E9-32656F676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674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5D6900-AB9B-CBCA-AAEC-3AE852D18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41EE71B-97CC-75DD-270A-ECBB2A37A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57315AA-2E1C-6669-6CEC-BC1AA785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35C9EB-0BA9-7971-54CF-EDABA0194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EFA7EAD-4ADA-3E78-7CFD-DE6B13E9D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359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C98E6D-093F-271B-D285-D74823F33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450E09-D392-796D-FFEB-1A23261C5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9D6E4CA-701D-D1E2-79FA-495381D07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F713FDE-2F2B-4CFB-EF04-E73FF35F8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6D4B42B-D2E0-91DC-9E35-988730EE6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14C6D67-543B-4105-EBBA-9916D3755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668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368D5C-D132-3895-A329-FE719BAD9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2E52E84-C112-2A64-A2DF-5C625BA46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0D63524-9280-8C34-ECAF-E2C0DC4F2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E074633-8D9E-52EE-BAA0-23720C1821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89216EC-AE7D-672E-8F49-EBE8F01322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05FFF57-008D-364F-D760-1CE1B3178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CBF977A-3248-776E-8176-D1B6E358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794686B-BA72-D64F-9C91-1C4C5B7DB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799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4989A7-321C-67D4-A052-09B3B0CE1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63B6B12-2DE7-535E-4F15-A9834EDB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0D0D343-1C53-BA19-A018-CD5FECE33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E7A889C-33AC-3D88-2D81-9A207937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601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A84451F-844D-DE73-CB5A-AB5DFB5A9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A18615F-83C7-0627-ECA4-A1FC672DE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EAFF14-D739-6A8C-384B-2D091F7BF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742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73A5B5-DDE1-0A08-34BB-D2E938B83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CDECEC-C9CC-7289-0EB3-D5A99E648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DEBEEF8-55F3-140B-4840-6C26A24E3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FCC040A-EF54-8B35-0353-45CE34751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4BFC8E6-AA81-09C1-CC38-89BFE3833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A5034BB-F49F-A779-1306-80ED235F6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195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B9EFA3-A6EE-7821-0739-9B3EA15D5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AC998D6-ABA9-94B9-E7E9-23AC2D2F59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F998ACA-A723-973D-6B58-DD6BF55C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1812CAC-B1A8-5467-F515-CA6A7D38B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083780D-37A2-7830-6B94-B4BEE0C6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261E090-A007-C734-0E8C-D7D203D32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090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B3B00F2-1B57-83D5-290E-DB56E85E1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795A6B-5802-2549-6412-968E0E3B0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8A4F54-A7D6-45AE-188F-466AA96070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3CBF3D-5706-4E3D-88A2-9FD21DB25720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EEC78D-9F99-7FD9-9433-1BC129C46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820F138-C6E0-CC5F-FA53-444439E34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9D8E67-BEF1-4FEE-A9D5-9646F49D33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85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o.surveymonkey.com/r/GLLXBR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FC6BA6F2-8EBB-D61A-131E-666BE1662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987" y="502294"/>
            <a:ext cx="11018520" cy="143441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nb-NO" sz="5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Påvirkes</a:t>
            </a:r>
            <a:r>
              <a:rPr lang="nb-NO" sz="5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jurister av irrelevante faktorer når de skal anvende rettslige standarder</a:t>
            </a:r>
            <a:r>
              <a:rPr lang="nb-NO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br>
              <a:rPr lang="nb-NO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nb-NO" sz="3000" dirty="0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0F6DBA8-5FA3-E270-61C7-AE493D314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1847507"/>
            <a:ext cx="6713551" cy="4342981"/>
          </a:xfrm>
        </p:spPr>
        <p:txBody>
          <a:bodyPr anchor="t">
            <a:normAutofit fontScale="92500"/>
          </a:bodyPr>
          <a:lstStyle/>
          <a:p>
            <a:pPr marL="0" indent="0">
              <a:buNone/>
            </a:pPr>
            <a:endParaRPr lang="nb-NO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200" dirty="0">
                <a:effectLst/>
                <a:latin typeface="National2"/>
                <a:ea typeface="Times New Roman" panose="02020603050405020304" pitchFamily="18" charset="0"/>
              </a:rPr>
              <a:t>Dette forsøker vi å finne svar på i mitt hovedoppgaveprosjekt som er det første prosjektet til å undersøke problemstillingen i en norsk kontekst. </a:t>
            </a:r>
          </a:p>
          <a:p>
            <a:pPr marL="0" indent="0">
              <a:buNone/>
            </a:pPr>
            <a:r>
              <a:rPr lang="nb-NO" sz="2200" dirty="0">
                <a:effectLst/>
                <a:latin typeface="National2"/>
                <a:ea typeface="Times New Roman" panose="02020603050405020304" pitchFamily="18" charset="0"/>
              </a:rPr>
              <a:t>Prosjektet består av en undersøkelse som består av noen bakgrunnspørsmål og fire oppgaver som det tar ca. 20 min å svare på. </a:t>
            </a:r>
          </a:p>
          <a:p>
            <a:pPr marL="0" indent="0">
              <a:buNone/>
            </a:pPr>
            <a:r>
              <a:rPr lang="nb-NO" sz="2200" dirty="0">
                <a:effectLst/>
                <a:latin typeface="National2"/>
                <a:ea typeface="Times New Roman" panose="02020603050405020304" pitchFamily="18" charset="0"/>
              </a:rPr>
              <a:t>Får prosjektet tilstrekkelig med deltakere, vil funnene gi oss verdifull informasjon om rettskildene og rettskildeprinsippene minimerer påvirkningen av irrevante faktorer ved anvendelsen av rettslige standarder.  </a:t>
            </a:r>
          </a:p>
          <a:p>
            <a:pPr marL="0" indent="0">
              <a:buNone/>
            </a:pPr>
            <a:endParaRPr lang="nb-NO" sz="2200" dirty="0">
              <a:latin typeface="National2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200" dirty="0">
                <a:effectLst/>
                <a:latin typeface="National2"/>
                <a:ea typeface="Times New Roman" panose="02020603050405020304" pitchFamily="18" charset="0"/>
              </a:rPr>
              <a:t>Lenke og QR-kode til undersøkelsen finner du til høyre:</a:t>
            </a:r>
          </a:p>
          <a:p>
            <a:endParaRPr lang="nb-NO" sz="2200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CADA0605-6600-9218-2247-8F2B0FEFDD53}"/>
              </a:ext>
            </a:extLst>
          </p:cNvPr>
          <p:cNvSpPr txBox="1"/>
          <p:nvPr/>
        </p:nvSpPr>
        <p:spPr>
          <a:xfrm>
            <a:off x="8333571" y="5923454"/>
            <a:ext cx="2807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>
                <a:hlinkClick r:id="rId2"/>
              </a:rPr>
              <a:t>https://no.surveymonkey.com/r/GLLXBR9</a:t>
            </a:r>
            <a:r>
              <a:rPr lang="nb-NO"/>
              <a:t> </a:t>
            </a:r>
            <a:endParaRPr lang="nb-NO" dirty="0"/>
          </a:p>
        </p:txBody>
      </p:sp>
      <p:pic>
        <p:nvPicPr>
          <p:cNvPr id="9" name="Bilde 8" descr="Et bilde som inneholder mønster, Symmetri, stoff, maske&#10;&#10;KI-generert innhold kan være feil.">
            <a:extLst>
              <a:ext uri="{FF2B5EF4-FFF2-40B4-BE49-F238E27FC236}">
                <a16:creationId xmlns:a16="http://schemas.microsoft.com/office/drawing/2014/main" id="{32A6F583-5483-02C4-4FFC-99740EB72B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325" y="2377762"/>
            <a:ext cx="3270968" cy="327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078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109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National2</vt:lpstr>
      <vt:lpstr>Times New Roman</vt:lpstr>
      <vt:lpstr>Office-tema</vt:lpstr>
      <vt:lpstr>Påvirkes jurister av irrelevante faktorer når de skal anvende rettslige standarder?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Margrete Malmgård</dc:creator>
  <cp:lastModifiedBy>Margrete Malmgård</cp:lastModifiedBy>
  <cp:revision>3</cp:revision>
  <dcterms:created xsi:type="dcterms:W3CDTF">2024-08-30T07:23:22Z</dcterms:created>
  <dcterms:modified xsi:type="dcterms:W3CDTF">2025-03-12T08:12:52Z</dcterms:modified>
</cp:coreProperties>
</file>